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612" r:id="rId4"/>
    <p:sldId id="613" r:id="rId5"/>
    <p:sldId id="614" r:id="rId6"/>
    <p:sldId id="526" r:id="rId7"/>
    <p:sldId id="589" r:id="rId8"/>
    <p:sldId id="616" r:id="rId9"/>
    <p:sldId id="619" r:id="rId10"/>
    <p:sldId id="615" r:id="rId11"/>
    <p:sldId id="621" r:id="rId12"/>
    <p:sldId id="588" r:id="rId13"/>
    <p:sldId id="587" r:id="rId14"/>
    <p:sldId id="624" r:id="rId15"/>
    <p:sldId id="625" r:id="rId16"/>
    <p:sldId id="623" r:id="rId17"/>
    <p:sldId id="628" r:id="rId18"/>
    <p:sldId id="629" r:id="rId19"/>
    <p:sldId id="630" r:id="rId20"/>
    <p:sldId id="631" r:id="rId21"/>
    <p:sldId id="632" r:id="rId22"/>
    <p:sldId id="633" r:id="rId23"/>
    <p:sldId id="627" r:id="rId24"/>
    <p:sldId id="634" r:id="rId25"/>
    <p:sldId id="626" r:id="rId26"/>
    <p:sldId id="622" r:id="rId27"/>
    <p:sldId id="591" r:id="rId28"/>
    <p:sldId id="590" r:id="rId29"/>
    <p:sldId id="593" r:id="rId30"/>
    <p:sldId id="594" r:id="rId31"/>
    <p:sldId id="595" r:id="rId32"/>
    <p:sldId id="592" r:id="rId33"/>
    <p:sldId id="597" r:id="rId34"/>
    <p:sldId id="598" r:id="rId35"/>
    <p:sldId id="599" r:id="rId36"/>
    <p:sldId id="600" r:id="rId37"/>
    <p:sldId id="601" r:id="rId38"/>
    <p:sldId id="602" r:id="rId39"/>
    <p:sldId id="603" r:id="rId40"/>
    <p:sldId id="604" r:id="rId41"/>
    <p:sldId id="606" r:id="rId42"/>
    <p:sldId id="607" r:id="rId43"/>
    <p:sldId id="605" r:id="rId44"/>
    <p:sldId id="608" r:id="rId45"/>
    <p:sldId id="609" r:id="rId46"/>
    <p:sldId id="610" r:id="rId47"/>
    <p:sldId id="61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F0"/>
    <a:srgbClr val="000000"/>
    <a:srgbClr val="7F7F7F"/>
    <a:srgbClr val="FF99CC"/>
    <a:srgbClr val="404040"/>
    <a:srgbClr val="D1D2D4"/>
    <a:srgbClr val="EBDAD4"/>
    <a:srgbClr val="F7EFE3"/>
    <a:srgbClr val="00CD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6" autoAdjust="0"/>
    <p:restoredTop sz="92639" autoAdjust="0"/>
  </p:normalViewPr>
  <p:slideViewPr>
    <p:cSldViewPr snapToGrid="0">
      <p:cViewPr>
        <p:scale>
          <a:sx n="66" d="100"/>
          <a:sy n="66" d="100"/>
        </p:scale>
        <p:origin x="562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3.mp3"/><Relationship Id="rId7" Type="http://schemas.openxmlformats.org/officeDocument/2006/relationships/image" Target="../media/image3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jp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ferrari california t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1252" y="1324074"/>
            <a:ext cx="2661424" cy="199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สุดท้ายใส่เครื่องยนต์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28850"/>
            <a:ext cx="1508760" cy="150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s99ferrarif50star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7818" y="63448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4.58333E-6 0.316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8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9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สุดท้ายใส่เครื่องยนต์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28850"/>
            <a:ext cx="1508760" cy="150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age result for car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2078" flipH="1">
            <a:off x="-5354307" y="3151373"/>
            <a:ext cx="3210535" cy="11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FERRARI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7818" y="6247747"/>
            <a:ext cx="487363" cy="487363"/>
          </a:xfrm>
          <a:prstGeom prst="rect">
            <a:avLst/>
          </a:prstGeom>
        </p:spPr>
      </p:pic>
      <p:pic>
        <p:nvPicPr>
          <p:cNvPr id="3" name="เสียงหมาร้อง [olozmp3.net]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7818" y="62477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1.07747 -0.007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67" y="-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875E-6 -1.11111E-6 L 1.47995 -0.044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97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94171" y="2533824"/>
            <a:ext cx="4788831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92377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923624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HTML:</a:t>
            </a:r>
          </a:p>
          <a:p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yper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ext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M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arkup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anguage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ภาษาหลักที่ใช้ในการเขียนเว็บเพจโดยใช้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</a:t>
            </a:r>
            <a:endParaRPr lang="th-TH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เป็นคำสั่งใช้ในการกำหนดการแสดงผล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251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</a:t>
            </a:r>
          </a:p>
          <a:p>
            <a:pPr algn="ctr"/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มีหน้าตาอย่างไร</a:t>
            </a:r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1831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19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5632" y="708105"/>
            <a:ext cx="800868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Test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Header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97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2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425255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ใหญ่ที่สุด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โดยมีหน้าที่บอกให้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web browser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รู้ว่า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นี่คือภาษา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8979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8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cs typeface="Aharoni" panose="02010803020104030203" pitchFamily="2" charset="-79"/>
              </a:rPr>
              <a:t>Episode 8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2618" y="5285030"/>
            <a:ext cx="2527958" cy="455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10759677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HEAD: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ใหญ่รองลงมาจากแท็ก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มีหน้าที่ในการระบุองค์ประกอบที่เกี่ยวข้องกับเว็บไซต์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เช่น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title,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ไฟล์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54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css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ที่เกี่ยวข้อง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เป็นต้น.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1666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334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648521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BODY: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ใหญ่รองลงมาจากแท็ก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มีหน้าที่ในการเก็บเนื้อหาของเว็บไซต์ เช่น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:-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ข้อความ รูปภาพ วีดิโอ เป็นต้น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954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89681" y="4616246"/>
            <a:ext cx="7011327" cy="1193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เปิด </a:t>
            </a:r>
            <a:r>
              <a:rPr lang="en-US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VS Code </a:t>
            </a:r>
            <a:r>
              <a:rPr lang="th-TH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ครับ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12" name="Picture 6" descr="Image result for vs code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49" y="724256"/>
            <a:ext cx="3891990" cy="38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14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87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94171" y="2533824"/>
            <a:ext cx="4788831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&lt;H1&gt;</a:t>
            </a:r>
          </a:p>
        </p:txBody>
      </p:sp>
    </p:spTree>
    <p:extLst>
      <p:ext uri="{BB962C8B-B14F-4D97-AF65-F5344CB8AC3E}">
        <p14:creationId xmlns:p14="http://schemas.microsoft.com/office/powerpoint/2010/main" val="1647088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66551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950452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Introduction: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คือการแนะนำตัวเองหรือชื่อผลิตภัณฑ์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พร้อมทั้งคำอธิบายสั้นๆ เกี่ยวกับสินค้าของเรา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1338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19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99477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เช่น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  <a:p>
            <a:r>
              <a:rPr lang="en-US" sz="54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AirBnB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แทนที่จะจองโรงแรม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คุณก็สามารถจองห้องพักของคนท้องถิ่นได้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509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6" descr="Image result for global png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" b="10893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0" y="207370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rgbClr val="FFFFFF"/>
                </a:solidFill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68963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2. Problems</a:t>
            </a:r>
          </a:p>
        </p:txBody>
      </p:sp>
    </p:spTree>
    <p:extLst>
      <p:ext uri="{BB962C8B-B14F-4D97-AF65-F5344CB8AC3E}">
        <p14:creationId xmlns:p14="http://schemas.microsoft.com/office/powerpoint/2010/main" val="539082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985398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Problems: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คือปัญหาใหญ่ๆ 3 อันดับแรกที่เกิดขึ้นในปัจุบัน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ที่ผลิตภัณฑ์ของเราจะเข้าไปแก้ไข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546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728917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1. ราคา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ราคาเป็นสิ่งสำคัญ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ที่นักท่องเที่ยวตัดสินใจว่าจะพักที่ใด</a:t>
            </a:r>
          </a:p>
        </p:txBody>
      </p:sp>
    </p:spTree>
    <p:extLst>
      <p:ext uri="{BB962C8B-B14F-4D97-AF65-F5344CB8AC3E}">
        <p14:creationId xmlns:p14="http://schemas.microsoft.com/office/powerpoint/2010/main" val="1542323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1038938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2. โรงแรม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ถ้าคุณพักโรงแรม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คุณจะไม่ได้ไปสัมผัสกับเมืองและวัฒนธรรมท้องถิ่น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58442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10315644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3. ตัวเลือกที่มีในปัจจุบัน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มันไม่ง่ายเลย ที่คุณจะสามารถไปพักกับคนท้องถิ่น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หรือช่วยให้คุณเป็นผู้ให้เช่าเสียเอง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20146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3. Solution</a:t>
            </a:r>
          </a:p>
        </p:txBody>
      </p:sp>
    </p:spTree>
    <p:extLst>
      <p:ext uri="{BB962C8B-B14F-4D97-AF65-F5344CB8AC3E}">
        <p14:creationId xmlns:p14="http://schemas.microsoft.com/office/powerpoint/2010/main" val="4218976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9866804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Solution: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คือวิธีแก้ปัญหาของผลิตภัณฑ์ของเรา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หรือสิ่งที่ช่วยอธิบายให้เข้าใจว่าเรากำลังทำอะไร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17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42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4. Customers</a:t>
            </a:r>
          </a:p>
        </p:txBody>
      </p:sp>
    </p:spTree>
    <p:extLst>
      <p:ext uri="{BB962C8B-B14F-4D97-AF65-F5344CB8AC3E}">
        <p14:creationId xmlns:p14="http://schemas.microsoft.com/office/powerpoint/2010/main" val="393863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941479"/>
            <a:ext cx="10076033" cy="4975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2" y="262453"/>
            <a:ext cx="9160030" cy="4522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30" y="2396466"/>
            <a:ext cx="8504470" cy="4199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45" y="1803874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979" y="-26758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90" y="2270583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670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icture containing electronics, display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94148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screenshot of a computer&#10;&#10;Description generated with high confidenc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7" y="536609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screenshot of person&#10;&#10;Description generated with very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4" y="743679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 descr="A picture containing text&#10;&#10;Description generated with very high confidenc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4" y="152472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 descr="A picture containing photo, electronics, showing, screen&#10;&#10;Description generated with very high confidenc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94" y="-14433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" y="927046"/>
            <a:ext cx="10076033" cy="4975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892" y="100170"/>
            <a:ext cx="11083636" cy="5472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7447" y="1094136"/>
            <a:ext cx="11083636" cy="5472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5997" y="451093"/>
            <a:ext cx="9160030" cy="4522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68434" y="105293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1249" y="16709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181" y="1802528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13640" y="1388662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 descr="A screenshot of a computer&#10;&#10;Description generated with high confidenc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49" y="551042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1564" y="0"/>
            <a:ext cx="12190435" cy="6858000"/>
          </a:xfrm>
          <a:prstGeom prst="rect">
            <a:avLst/>
          </a:prstGeom>
          <a:solidFill>
            <a:srgbClr val="00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1500" dirty="0">
                <a:latin typeface="Quark" panose="02000000000000000000" pitchFamily="50" charset="-34"/>
                <a:cs typeface="Quark" panose="02000000000000000000" pitchFamily="50" charset="-34"/>
              </a:rPr>
              <a:t>เว็บไซต์ทั้งหมดในโลกนี้</a:t>
            </a:r>
          </a:p>
        </p:txBody>
      </p:sp>
    </p:spTree>
    <p:extLst>
      <p:ext uri="{BB962C8B-B14F-4D97-AF65-F5344CB8AC3E}">
        <p14:creationId xmlns:p14="http://schemas.microsoft.com/office/powerpoint/2010/main" val="212493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4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6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8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1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906530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Customers: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คือกลุ่มลูกค้าเป้าหมาย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ที่เราคาดหวังว่าเขาจะมาใช้ผลิตภัณฑ์ของเรา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827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5. Market Size</a:t>
            </a:r>
          </a:p>
        </p:txBody>
      </p:sp>
    </p:spTree>
    <p:extLst>
      <p:ext uri="{BB962C8B-B14F-4D97-AF65-F5344CB8AC3E}">
        <p14:creationId xmlns:p14="http://schemas.microsoft.com/office/powerpoint/2010/main" val="89564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609493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Market Size: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คือขนาดของลูกค้าหรือตลาด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ที่ผลิตภัณฑ์ของเราจะเข้าไป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25687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74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elephant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805" y="1029371"/>
            <a:ext cx="8030403" cy="546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t Allowed&quot; Symbol 4"/>
          <p:cNvSpPr/>
          <p:nvPr/>
        </p:nvSpPr>
        <p:spPr>
          <a:xfrm>
            <a:off x="2943388" y="609600"/>
            <a:ext cx="5526156" cy="5526156"/>
          </a:xfrm>
          <a:prstGeom prst="noSmoking">
            <a:avLst>
              <a:gd name="adj" fmla="val 75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7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สรุป</a:t>
            </a:r>
            <a:endParaRPr lang="en-US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5043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092" y="846571"/>
            <a:ext cx="10515600" cy="541568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แนะนำตัว</a:t>
            </a:r>
          </a:p>
          <a:p>
            <a:pPr marL="514350" indent="-514350">
              <a:buAutoNum type="arabicPeriod"/>
            </a:pP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ปัญหา</a:t>
            </a:r>
          </a:p>
          <a:p>
            <a:pPr marL="514350" indent="-514350">
              <a:buAutoNum type="arabicPeriod"/>
            </a:pP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วิธีแก้ปัญหา</a:t>
            </a:r>
          </a:p>
          <a:p>
            <a:pPr marL="514350" indent="-514350">
              <a:buAutoNum type="arabicPeriod"/>
            </a:pP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กลุ่มลูกค้าเป้าหมาย</a:t>
            </a:r>
          </a:p>
          <a:p>
            <a:pPr marL="514350" indent="-514350">
              <a:buAutoNum type="arabicPeriod"/>
            </a:pPr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ขนาดของตลาด</a:t>
            </a:r>
          </a:p>
        </p:txBody>
      </p:sp>
    </p:spTree>
    <p:extLst>
      <p:ext uri="{BB962C8B-B14F-4D97-AF65-F5344CB8AC3E}">
        <p14:creationId xmlns:p14="http://schemas.microsoft.com/office/powerpoint/2010/main" val="5955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พรีเซนท์</a:t>
            </a:r>
          </a:p>
          <a:p>
            <a:pPr algn="ctr"/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วันอาทิตย์ที่ </a:t>
            </a:r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4 </a:t>
            </a:r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มิ.ย.</a:t>
            </a:r>
          </a:p>
        </p:txBody>
      </p:sp>
    </p:spTree>
    <p:extLst>
      <p:ext uri="{BB962C8B-B14F-4D97-AF65-F5344CB8AC3E}">
        <p14:creationId xmlns:p14="http://schemas.microsoft.com/office/powerpoint/2010/main" val="249703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054" name="Picture 6" descr="Image result for html javascript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354950"/>
            <a:ext cx="11083636" cy="61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702" y="1295652"/>
            <a:ext cx="3990109" cy="524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4396902" y="47625"/>
            <a:ext cx="3583315" cy="524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8091054" y="1336097"/>
            <a:ext cx="3990109" cy="524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65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tml javascript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0"/>
            <a:ext cx="11091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หากเว็บไซต์คือรถยนต์</a:t>
            </a:r>
            <a:endParaRPr lang="en-US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438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31305"/>
            <a:ext cx="1507435" cy="150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เปรียบเสมือนโครงสร้างของรถ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7093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car 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17" y="2310059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29980"/>
            <a:ext cx="1508760" cy="150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เพิ่มสีสันด้วย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927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7322</TotalTime>
  <Words>406</Words>
  <Application>Microsoft Office PowerPoint</Application>
  <PresentationFormat>Widescreen</PresentationFormat>
  <Paragraphs>86</Paragraphs>
  <Slides>47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Aharoni</vt:lpstr>
      <vt:lpstr>Arial</vt:lpstr>
      <vt:lpstr>Calibri</vt:lpstr>
      <vt:lpstr>Calibri Light</vt:lpstr>
      <vt:lpstr>Consolas</vt:lpstr>
      <vt:lpstr>Cordia New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ชนม์ชนก เมืองเรืองวิทย์</cp:lastModifiedBy>
  <cp:revision>308</cp:revision>
  <dcterms:created xsi:type="dcterms:W3CDTF">2017-02-21T15:11:35Z</dcterms:created>
  <dcterms:modified xsi:type="dcterms:W3CDTF">2017-06-02T09:27:10Z</dcterms:modified>
</cp:coreProperties>
</file>